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65" r:id="rId6"/>
    <p:sldId id="259" r:id="rId7"/>
    <p:sldId id="260" r:id="rId8"/>
    <p:sldId id="261" r:id="rId9"/>
    <p:sldId id="263" r:id="rId10"/>
    <p:sldId id="262" r:id="rId1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maraBanjac" initials="T" lastIdx="1" clrIdx="0">
    <p:extLst>
      <p:ext uri="{19B8F6BF-5375-455C-9EA6-DF929625EA0E}">
        <p15:presenceInfo xmlns:p15="http://schemas.microsoft.com/office/powerpoint/2012/main" userId="TamaraBanja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85" autoAdjust="0"/>
    <p:restoredTop sz="94660"/>
  </p:normalViewPr>
  <p:slideViewPr>
    <p:cSldViewPr snapToGrid="0">
      <p:cViewPr varScale="1">
        <p:scale>
          <a:sx n="69" d="100"/>
          <a:sy n="69" d="100"/>
        </p:scale>
        <p:origin x="27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19T23:28:48.832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6B3C4-F84C-4354-8335-B30494E1C7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9BDF94-6366-4813-B65F-E7EA7056F0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001E6-5831-4803-98EF-1D4B4A3D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7F29B-AAAA-42DC-98B3-7339A13A31EC}" type="datetimeFigureOut">
              <a:rPr lang="sr-Latn-RS" smtClean="0"/>
              <a:t>19.5.2020.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2B77F-0699-42FC-A197-DC414BD1A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92EFB-F0A8-417A-B21C-7667041EB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11AC4-8151-4E5D-A0B5-5FE51D8922CE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025198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C59C3-E2D7-4868-AFC5-E2F5C19A6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6086D0-F11A-49A7-A590-B5941D8F46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CC09F-C3D6-42BA-9891-FD57C05C4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7F29B-AAAA-42DC-98B3-7339A13A31EC}" type="datetimeFigureOut">
              <a:rPr lang="sr-Latn-RS" smtClean="0"/>
              <a:t>19.5.2020.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7EFB3-E5A2-49B9-B97E-094C12A2A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95DB9-0353-42C8-874E-C66347C8B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11AC4-8151-4E5D-A0B5-5FE51D8922CE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25136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B8A415-0AF8-41E5-9154-4F21B1EEE9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6984F9-03FF-41D7-B58A-F9E5760417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53148-27D7-467B-B249-D8508DFEC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7F29B-AAAA-42DC-98B3-7339A13A31EC}" type="datetimeFigureOut">
              <a:rPr lang="sr-Latn-RS" smtClean="0"/>
              <a:t>19.5.2020.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4C7AB-F782-4FEE-AFB2-EF9EF3C0A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85A0B-3248-44E7-866E-83F1FE305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11AC4-8151-4E5D-A0B5-5FE51D8922CE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578258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055B3-5EC6-491B-A7A2-4ED27FEC8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BFBC9-546C-4B66-AD18-DAD1A44F9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82094-8850-41B1-8BA7-338BE802F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7F29B-AAAA-42DC-98B3-7339A13A31EC}" type="datetimeFigureOut">
              <a:rPr lang="sr-Latn-RS" smtClean="0"/>
              <a:t>19.5.2020.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B9175-801D-415B-AC87-96B7E2100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8209F-3636-413B-AEAF-57806B44F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11AC4-8151-4E5D-A0B5-5FE51D8922CE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665511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456F7-D73A-4D84-9C6B-8DB2BF28B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B32088-8AC7-4EA5-9964-0DC5EDE352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17FFD-2341-432B-9B04-D7F2C13FD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7F29B-AAAA-42DC-98B3-7339A13A31EC}" type="datetimeFigureOut">
              <a:rPr lang="sr-Latn-RS" smtClean="0"/>
              <a:t>19.5.2020.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7D5423-CF9E-4502-ACC9-09C67E052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23571-0EC9-41D9-A865-F69492D93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11AC4-8151-4E5D-A0B5-5FE51D8922CE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713372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83D14-D06A-48D7-83F4-11C8D1A72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B3E08-A554-4561-9CC2-AB05CCDB02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6E56FB-80F8-451C-ABB8-6DBCB1581C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18D279-5727-4F70-8F32-8E6266194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7F29B-AAAA-42DC-98B3-7339A13A31EC}" type="datetimeFigureOut">
              <a:rPr lang="sr-Latn-RS" smtClean="0"/>
              <a:t>19.5.2020.</a:t>
            </a:fld>
            <a:endParaRPr lang="sr-Latn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C6B03-D69D-424B-9A40-0A01801F6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05288F-948F-4CFD-9995-AF0459A6C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11AC4-8151-4E5D-A0B5-5FE51D8922CE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655171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C7950-E930-43F7-A77A-B630B9630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58A4DB-EF7D-4D3B-8038-C2923A3DC7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7AB28B-B714-43DD-BB6D-5D1400338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2E6528-2C7D-4482-945E-CC30AFB456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13FDB3-6A13-487A-A372-31B0F6B723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A88AD1-308E-49A2-864B-AA5CB063C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7F29B-AAAA-42DC-98B3-7339A13A31EC}" type="datetimeFigureOut">
              <a:rPr lang="sr-Latn-RS" smtClean="0"/>
              <a:t>19.5.2020.</a:t>
            </a:fld>
            <a:endParaRPr lang="sr-Latn-R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43B69D-49BA-4028-8E51-134589302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7A0BEA-6469-47DA-A814-DD2343097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11AC4-8151-4E5D-A0B5-5FE51D8922CE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104876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1B305-F6C4-4B6B-9B04-F6EE901B7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39F208-F9AC-4FE5-9C2E-E85DA5A06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7F29B-AAAA-42DC-98B3-7339A13A31EC}" type="datetimeFigureOut">
              <a:rPr lang="sr-Latn-RS" smtClean="0"/>
              <a:t>19.5.2020.</a:t>
            </a:fld>
            <a:endParaRPr lang="sr-Latn-R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6E1F72-8518-4AFD-A80E-37B972E4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80E733-D6A2-4A20-B5F0-09F23C5D2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11AC4-8151-4E5D-A0B5-5FE51D8922CE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991986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59578D-2808-4A9B-AAEB-DB98CC360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7F29B-AAAA-42DC-98B3-7339A13A31EC}" type="datetimeFigureOut">
              <a:rPr lang="sr-Latn-RS" smtClean="0"/>
              <a:t>19.5.2020.</a:t>
            </a:fld>
            <a:endParaRPr lang="sr-Latn-R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15F402-43A2-49DD-B265-1AC6C270E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A3BBBF-E852-4468-8881-D6E512277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11AC4-8151-4E5D-A0B5-5FE51D8922CE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569558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8402A-71B2-4657-917D-7C0AB60B8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9B4A9-32E9-485D-AC61-51B47A3AA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B9A6E-CCEF-4151-B39B-017980EC65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C3967-1CCA-4366-AA31-8D4B17E54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7F29B-AAAA-42DC-98B3-7339A13A31EC}" type="datetimeFigureOut">
              <a:rPr lang="sr-Latn-RS" smtClean="0"/>
              <a:t>19.5.2020.</a:t>
            </a:fld>
            <a:endParaRPr lang="sr-Latn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E7403-841A-4F66-80AC-DF309D106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D21E1A-C01B-4D29-AAB4-C170F67A6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11AC4-8151-4E5D-A0B5-5FE51D8922CE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155944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9F40-0690-44FA-9DC1-E3C715090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6B71DE-C291-45C0-B939-B2324EA8E6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R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64CEE1-8906-44C4-BA3B-AA08C68806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B76875-A03D-4B47-B265-FE76B6D50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7F29B-AAAA-42DC-98B3-7339A13A31EC}" type="datetimeFigureOut">
              <a:rPr lang="sr-Latn-RS" smtClean="0"/>
              <a:t>19.5.2020.</a:t>
            </a:fld>
            <a:endParaRPr lang="sr-Latn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D2CB76-BF00-4EE1-B9C2-30833E6CA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214908-D22F-44C0-9311-F3B725CFA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11AC4-8151-4E5D-A0B5-5FE51D8922CE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800728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97D242-1979-4A7D-A627-474003F51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7D4CD6-593B-4F42-A5BD-5962F1FA4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3F0C1-FB40-4E33-8C8B-9279C8FDC6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7F29B-AAAA-42DC-98B3-7339A13A31EC}" type="datetimeFigureOut">
              <a:rPr lang="sr-Latn-RS" smtClean="0"/>
              <a:t>19.5.2020.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E6510-F16F-4455-BEF1-FCF58315F3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DAFA5-10F7-4BAD-AEBD-DC0B8F3EF0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1AC4-8151-4E5D-A0B5-5FE51D8922CE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779910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inglink.com/scene/1319967396680695809" TargetMode="External"/><Relationship Id="rId2" Type="http://schemas.openxmlformats.org/officeDocument/2006/relationships/hyperlink" Target="https://www.thinglink.com/scene/1319967773920591873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ead.bookcreator.com/library/-M7NIMtZySS4QuBbeYCx/book/C1PCDFI3QDeRn9v_phlGT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4BDBC-B49C-4792-9E92-DA5D960921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1096" y="1122363"/>
            <a:ext cx="9776904" cy="2387600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sr-Cyrl-RS" sz="5300" b="1" spc="-300" dirty="0"/>
              <a:t>Конкурс за избор најбољих примера наставе на даљину 2020.</a:t>
            </a:r>
            <a:br>
              <a:rPr lang="sr-Cyrl-RS" sz="5300" spc="-300" dirty="0"/>
            </a:br>
            <a:r>
              <a:rPr lang="ru-RU" sz="2200" spc="-300" dirty="0"/>
              <a:t>МАГИЈА  ЈЕ  У  РУКАМА  НАСТАВНИКА</a:t>
            </a:r>
            <a:br>
              <a:rPr lang="sr-Latn-RS" dirty="0"/>
            </a:br>
            <a:endParaRPr lang="sr-Latn-RS" sz="27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DA2097-F466-4AC0-BC0F-9BA5C17D34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1096" y="3509963"/>
            <a:ext cx="9776904" cy="2329727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endParaRPr lang="sr-Cyrl-RS" sz="5400" dirty="0"/>
          </a:p>
          <a:p>
            <a:endParaRPr lang="sr-Latn-RS" sz="4000" dirty="0"/>
          </a:p>
          <a:p>
            <a:endParaRPr lang="sr-Cyrl-RS" sz="4000" dirty="0"/>
          </a:p>
          <a:p>
            <a:r>
              <a:rPr lang="sr-Cyrl-RS" sz="3600" dirty="0"/>
              <a:t>Тамара Бањац , наставник српског језика</a:t>
            </a:r>
            <a:endParaRPr lang="sr-Latn-RS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EB9422-AD6B-4B3B-B3D3-54EE357EA9F4}"/>
              </a:ext>
            </a:extLst>
          </p:cNvPr>
          <p:cNvSpPr/>
          <p:nvPr/>
        </p:nvSpPr>
        <p:spPr>
          <a:xfrm>
            <a:off x="1057275" y="3186113"/>
            <a:ext cx="963843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r-Cyrl-R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Пројекат : Путовање у Африку </a:t>
            </a:r>
          </a:p>
        </p:txBody>
      </p:sp>
    </p:spTree>
    <p:extLst>
      <p:ext uri="{BB962C8B-B14F-4D97-AF65-F5344CB8AC3E}">
        <p14:creationId xmlns:p14="http://schemas.microsoft.com/office/powerpoint/2010/main" val="150229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FE31E-E567-40AF-B129-F21114834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r>
              <a:rPr lang="ru-RU" sz="2000" b="1" dirty="0"/>
              <a:t>У ходнику школе је постављена одељенска изложба макета и паноа коју су направили учесници пројекта.</a:t>
            </a:r>
            <a:br>
              <a:rPr lang="ru-RU" sz="2000" b="1" dirty="0"/>
            </a:br>
            <a:endParaRPr lang="sr-Latn-RS" sz="20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B542EA-940D-4D03-9D43-831ACD15B9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5" y="741549"/>
            <a:ext cx="4488873" cy="325751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297BBF-02FA-4BCD-9550-E9E478905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491" y="741550"/>
            <a:ext cx="4696213" cy="32575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5F3E00-D5EB-4FC5-A2D9-1691163EED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288" y="3684199"/>
            <a:ext cx="4197928" cy="31484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A6108C-E91A-42F3-8133-1CAF0A7E9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17" y="3999061"/>
            <a:ext cx="2954473" cy="28589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E606E5-9FA1-432E-A2CC-ABC2461D98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713" y="3999060"/>
            <a:ext cx="3383969" cy="2889004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58F26A0-02BB-4D1E-B0FC-B522E6173E09}"/>
              </a:ext>
            </a:extLst>
          </p:cNvPr>
          <p:cNvSpPr/>
          <p:nvPr/>
        </p:nvSpPr>
        <p:spPr>
          <a:xfrm>
            <a:off x="4959927" y="1094509"/>
            <a:ext cx="2216728" cy="20792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3200" dirty="0">
                <a:solidFill>
                  <a:schemeClr val="tx1"/>
                </a:solidFill>
                <a:highlight>
                  <a:srgbClr val="FFFF00"/>
                </a:highlight>
              </a:rPr>
              <a:t>Путовање</a:t>
            </a:r>
            <a:r>
              <a:rPr lang="sr-Cyrl-RS" sz="3200" dirty="0">
                <a:highlight>
                  <a:srgbClr val="FFFF00"/>
                </a:highlight>
              </a:rPr>
              <a:t> </a:t>
            </a:r>
            <a:r>
              <a:rPr lang="sr-Cyrl-RS" sz="3200" dirty="0">
                <a:solidFill>
                  <a:schemeClr val="tx1"/>
                </a:solidFill>
                <a:highlight>
                  <a:srgbClr val="FFFF00"/>
                </a:highlight>
              </a:rPr>
              <a:t>у</a:t>
            </a:r>
            <a:r>
              <a:rPr lang="sr-Cyrl-RS" sz="3200" dirty="0">
                <a:highlight>
                  <a:srgbClr val="FFFF00"/>
                </a:highlight>
              </a:rPr>
              <a:t> </a:t>
            </a:r>
            <a:r>
              <a:rPr lang="sr-Cyrl-RS" sz="3200" dirty="0">
                <a:solidFill>
                  <a:schemeClr val="tx1"/>
                </a:solidFill>
                <a:highlight>
                  <a:srgbClr val="FFFF00"/>
                </a:highlight>
              </a:rPr>
              <a:t>Африку</a:t>
            </a:r>
            <a:r>
              <a:rPr lang="sr-Cyrl-RS" sz="3200" dirty="0">
                <a:highlight>
                  <a:srgbClr val="FFFF00"/>
                </a:highlight>
              </a:rPr>
              <a:t> </a:t>
            </a:r>
            <a:endParaRPr lang="sr-Latn-RS" sz="32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54311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C898AF-C75D-4CEB-A3D7-FFF6ACD5013C}"/>
              </a:ext>
            </a:extLst>
          </p:cNvPr>
          <p:cNvSpPr/>
          <p:nvPr/>
        </p:nvSpPr>
        <p:spPr>
          <a:xfrm>
            <a:off x="374073" y="66701"/>
            <a:ext cx="9947563" cy="6496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Предмет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Српски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језик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књижевност</a:t>
            </a:r>
            <a:endParaRPr lang="sr-Latn-R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Разред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r-Cyrl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шести </a:t>
            </a:r>
            <a:endParaRPr lang="sr-Latn-R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Реализатори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наставник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српског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језика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sr-Cyrl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ученици 6-</a:t>
            </a:r>
            <a:r>
              <a:rPr lang="sr-Cyrl-RS" sz="20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sr-Latn-R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раду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представљене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активности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пројекта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„</a:t>
            </a:r>
            <a:r>
              <a:rPr lang="sr-Cyrl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Путовање у Африку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реализованог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sr-Cyrl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мају 2020.</a:t>
            </a:r>
            <a:endParaRPr lang="sr-Latn-R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пројекту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sr-Latn-R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r-Cyrl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Роман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„</a:t>
            </a:r>
            <a:r>
              <a:rPr lang="sr-Cyrl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Кроз пустињу и прашуму 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 </a:t>
            </a:r>
            <a:r>
              <a:rPr lang="sr-Cyrl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Хенрика Сјенкјевича 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је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део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програма</a:t>
            </a:r>
            <a:r>
              <a:rPr lang="sr-Cyrl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изборне 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лектире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Наш пројекат смо реализовали преко платформе </a:t>
            </a:r>
            <a:r>
              <a:rPr lang="sr-Cyrl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Зум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r-Cyrl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Имали смо три недеље  активности на онлајн алатима. Н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аставник</a:t>
            </a:r>
            <a:r>
              <a:rPr lang="sr-Cyrl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се 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определио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 пројекат „Путовање  у Африку“  како би </a:t>
            </a:r>
            <a:r>
              <a:rPr lang="sr-Cyrl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међупредметном</a:t>
            </a:r>
            <a:r>
              <a:rPr lang="sr-Cyrl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корелацијом повезао биологију, географију и информатику са анализом ове лектире, кроз предмет српски језик.</a:t>
            </a:r>
            <a:endParaRPr lang="sr-Latn-R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Наставник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ученици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заједно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договорили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начин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рада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направили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план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активности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поделили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задатке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sr-Latn-R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Циљ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пројекта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Тумачење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књижевноуметничког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дела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"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Кроз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пустињу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прашуму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 </a:t>
            </a:r>
            <a:r>
              <a:rPr lang="sr-Cyrl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(у оквиру предмета српски језик)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користећи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ИКТ и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представљање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Црног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континента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кроз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предмете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биологија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географија</a:t>
            </a:r>
            <a:r>
              <a:rPr lang="sr-Cyrl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а све то уз рад на рачунару и онлајн алате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r-Cyrl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 информатика и рачунарство ).</a:t>
            </a:r>
            <a:endParaRPr lang="sr-Latn-R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946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A8ED976-5743-4945-BD79-6E3A6C29726E}"/>
              </a:ext>
            </a:extLst>
          </p:cNvPr>
          <p:cNvSpPr/>
          <p:nvPr/>
        </p:nvSpPr>
        <p:spPr>
          <a:xfrm>
            <a:off x="96982" y="147910"/>
            <a:ext cx="11797146" cy="7041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Реализација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пројекта</a:t>
            </a:r>
            <a:endParaRPr lang="sr-Latn-R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/>
              <a:t>„</a:t>
            </a:r>
            <a:r>
              <a:rPr lang="sr-Latn-RS" dirty="0" err="1"/>
              <a:t>Авантуристички</a:t>
            </a:r>
            <a:r>
              <a:rPr lang="sr-Latn-RS" dirty="0"/>
              <a:t> </a:t>
            </a:r>
            <a:r>
              <a:rPr lang="sr-Latn-RS" dirty="0" err="1"/>
              <a:t>роман</a:t>
            </a:r>
            <a:r>
              <a:rPr lang="sr-Latn-RS" dirty="0"/>
              <a:t> " </a:t>
            </a:r>
            <a:r>
              <a:rPr lang="sr-Latn-RS" dirty="0" err="1"/>
              <a:t>Р.Крусо</a:t>
            </a:r>
            <a:r>
              <a:rPr lang="sr-Latn-RS" dirty="0"/>
              <a:t>" </a:t>
            </a:r>
            <a:r>
              <a:rPr lang="sr-Cyrl-RS" dirty="0"/>
              <a:t>обрађиван</a:t>
            </a:r>
            <a:r>
              <a:rPr lang="sr-Latn-RS" dirty="0"/>
              <a:t> </a:t>
            </a:r>
            <a:r>
              <a:rPr lang="sr-Latn-RS" dirty="0" err="1"/>
              <a:t>прошле</a:t>
            </a:r>
            <a:r>
              <a:rPr lang="sr-Latn-RS" dirty="0"/>
              <a:t> </a:t>
            </a:r>
            <a:r>
              <a:rPr lang="sr-Latn-RS" dirty="0" err="1"/>
              <a:t>године</a:t>
            </a:r>
            <a:r>
              <a:rPr lang="sr-Latn-RS" dirty="0"/>
              <a:t> </a:t>
            </a:r>
            <a:r>
              <a:rPr lang="sr-Cyrl-RS" dirty="0"/>
              <a:t>се ученицима веома допао</a:t>
            </a:r>
            <a:r>
              <a:rPr lang="sr-Latn-RS" dirty="0"/>
              <a:t>, </a:t>
            </a:r>
            <a:r>
              <a:rPr lang="sr-Latn-RS" dirty="0" err="1"/>
              <a:t>па</a:t>
            </a:r>
            <a:r>
              <a:rPr lang="sr-Latn-RS" dirty="0"/>
              <a:t> </a:t>
            </a:r>
            <a:r>
              <a:rPr lang="sr-Latn-RS" dirty="0" err="1"/>
              <a:t>смо</a:t>
            </a:r>
            <a:r>
              <a:rPr lang="sr-Latn-RS" dirty="0"/>
              <a:t> </a:t>
            </a:r>
            <a:r>
              <a:rPr lang="sr-Latn-RS" dirty="0" err="1"/>
              <a:t>исти</a:t>
            </a:r>
            <a:r>
              <a:rPr lang="sr-Latn-RS" dirty="0"/>
              <a:t> </a:t>
            </a:r>
            <a:r>
              <a:rPr lang="sr-Latn-RS" dirty="0" err="1"/>
              <a:t>тип</a:t>
            </a:r>
            <a:r>
              <a:rPr lang="sr-Latn-RS" dirty="0"/>
              <a:t> </a:t>
            </a:r>
            <a:r>
              <a:rPr lang="sr-Latn-RS" dirty="0" err="1"/>
              <a:t>романа</a:t>
            </a:r>
            <a:r>
              <a:rPr lang="sr-Latn-RS" dirty="0"/>
              <a:t> "</a:t>
            </a:r>
            <a:r>
              <a:rPr lang="sr-Latn-RS" dirty="0" err="1"/>
              <a:t>Кроз</a:t>
            </a:r>
            <a:r>
              <a:rPr lang="sr-Latn-RS" dirty="0"/>
              <a:t> </a:t>
            </a:r>
            <a:r>
              <a:rPr lang="sr-Latn-RS" dirty="0" err="1"/>
              <a:t>пустињу</a:t>
            </a:r>
            <a:r>
              <a:rPr lang="sr-Latn-RS" dirty="0"/>
              <a:t> и </a:t>
            </a:r>
            <a:r>
              <a:rPr lang="sr-Latn-RS" dirty="0" err="1"/>
              <a:t>прашуму</a:t>
            </a:r>
            <a:r>
              <a:rPr lang="sr-Latn-RS" dirty="0"/>
              <a:t>" </a:t>
            </a:r>
            <a:r>
              <a:rPr lang="sr-Latn-RS" dirty="0" err="1"/>
              <a:t>читали</a:t>
            </a:r>
            <a:r>
              <a:rPr lang="sr-Latn-RS" dirty="0"/>
              <a:t> у </a:t>
            </a:r>
            <a:r>
              <a:rPr lang="sr-Latn-RS" dirty="0" err="1"/>
              <a:t>допунском</a:t>
            </a:r>
            <a:r>
              <a:rPr lang="sr-Latn-RS" dirty="0"/>
              <a:t> </a:t>
            </a:r>
            <a:r>
              <a:rPr lang="sr-Latn-RS" dirty="0" err="1"/>
              <a:t>избору</a:t>
            </a:r>
            <a:r>
              <a:rPr lang="sr-Latn-RS" dirty="0"/>
              <a:t> </a:t>
            </a:r>
            <a:r>
              <a:rPr lang="sr-Latn-RS" dirty="0" err="1"/>
              <a:t>лектире</a:t>
            </a:r>
            <a:r>
              <a:rPr lang="sr-Latn-RS" dirty="0"/>
              <a:t> </a:t>
            </a:r>
            <a:r>
              <a:rPr lang="sr-Latn-RS" dirty="0" err="1"/>
              <a:t>ове</a:t>
            </a:r>
            <a:r>
              <a:rPr lang="sr-Latn-RS" dirty="0"/>
              <a:t> </a:t>
            </a:r>
            <a:r>
              <a:rPr lang="sr-Latn-RS" dirty="0" err="1"/>
              <a:t>године</a:t>
            </a:r>
            <a:r>
              <a:rPr lang="sr-Latn-RS" dirty="0"/>
              <a:t>. </a:t>
            </a:r>
            <a:r>
              <a:rPr lang="sr-Latn-RS" dirty="0" err="1"/>
              <a:t>Идеја</a:t>
            </a:r>
            <a:r>
              <a:rPr lang="sr-Latn-RS" dirty="0"/>
              <a:t> </a:t>
            </a:r>
            <a:r>
              <a:rPr lang="sr-Latn-RS" dirty="0" err="1"/>
              <a:t>пројекта</a:t>
            </a:r>
            <a:r>
              <a:rPr lang="sr-Latn-RS" dirty="0"/>
              <a:t> </a:t>
            </a:r>
            <a:r>
              <a:rPr lang="sr-Latn-RS" dirty="0" err="1"/>
              <a:t>била</a:t>
            </a:r>
            <a:r>
              <a:rPr lang="sr-Latn-RS" dirty="0"/>
              <a:t> </a:t>
            </a:r>
            <a:r>
              <a:rPr lang="sr-Latn-RS" dirty="0" err="1"/>
              <a:t>је</a:t>
            </a:r>
            <a:r>
              <a:rPr lang="sr-Latn-RS" dirty="0"/>
              <a:t> </a:t>
            </a:r>
            <a:r>
              <a:rPr lang="sr-Latn-RS" dirty="0" err="1"/>
              <a:t>приказати</a:t>
            </a:r>
            <a:r>
              <a:rPr lang="sr-Latn-RS" dirty="0"/>
              <a:t> </a:t>
            </a:r>
            <a:r>
              <a:rPr lang="sr-Latn-RS" dirty="0" err="1"/>
              <a:t>делове</a:t>
            </a:r>
            <a:r>
              <a:rPr lang="sr-Latn-RS" dirty="0"/>
              <a:t> </a:t>
            </a:r>
            <a:r>
              <a:rPr lang="sr-Latn-RS" dirty="0" err="1"/>
              <a:t>Африке</a:t>
            </a:r>
            <a:r>
              <a:rPr lang="sr-Latn-RS" dirty="0"/>
              <a:t>  </a:t>
            </a:r>
            <a:r>
              <a:rPr lang="sr-Latn-RS" dirty="0" err="1"/>
              <a:t>кој</a:t>
            </a:r>
            <a:r>
              <a:rPr lang="sr-Cyrl-RS" dirty="0"/>
              <a:t>е</a:t>
            </a:r>
            <a:r>
              <a:rPr lang="sr-Latn-RS" dirty="0"/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већина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ученика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није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имала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прилику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види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виртуелна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екскурзија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прављење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малог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речника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речи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које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заступљене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делу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навођење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карактеристика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животиња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које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појављују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Црном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континенту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истицање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неколико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најпознатијих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племена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и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прашуму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читали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допунском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избору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лектире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ове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године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Идеја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пројекта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била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је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приказати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делове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Африке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које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Африке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као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дела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Наставник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је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представио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идеју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ученицима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и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предложио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обради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кроз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пројекат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„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Путовање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Африку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“ ,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изнео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идеју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учешћу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конкурсу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након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што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је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добио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сагласност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родитеља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створио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ситуацију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активацију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деце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Заједно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ученицима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је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договорен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начин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рада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направљен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план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активности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подела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задатака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Ученици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бирали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групе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према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својим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жељама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лингвисти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биолози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географи-туризмолози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),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наставник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је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координисао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рад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група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пратио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преношење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знања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Текстови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послати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наставници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у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електронској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преко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онлајн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платформе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Едмодо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или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постављани на онлајн алате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Реализација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пројекта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је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трајала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три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недеље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а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подршка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ученицима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праћење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стране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наставника</a:t>
            </a:r>
            <a:r>
              <a:rPr lang="sr-Cyrl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били су саставни део пројекта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Учење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путем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открића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било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је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евидентно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савлађивању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онлајн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алата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Наставник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је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битан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део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интеграције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мултимедија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настави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јер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је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његова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воља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учењем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добар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ученицима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који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следе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sr-Latn-R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ходнику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школе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је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постављена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одељенска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изложба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макета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паноа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коју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направили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sr-Cyrl-R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r-Cyrl-R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r-Cyrl-R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288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FE53972-47D7-40DF-B1F3-AF94D57AD388}"/>
              </a:ext>
            </a:extLst>
          </p:cNvPr>
          <p:cNvSpPr/>
          <p:nvPr/>
        </p:nvSpPr>
        <p:spPr>
          <a:xfrm>
            <a:off x="228599" y="121989"/>
            <a:ext cx="11852565" cy="7600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Активно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учење</a:t>
            </a:r>
            <a:endParaRPr lang="sr-Latn-R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Активности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пројекта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допринеле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развијању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читалачке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и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дигиталне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писмености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ученика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успешној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изради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макета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паноа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sr-Cyrl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алату </a:t>
            </a:r>
            <a:r>
              <a:rPr lang="sr-Latn-R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Adobi</a:t>
            </a:r>
            <a:r>
              <a:rPr lang="sr-Latn-R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Spark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направили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смо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анимацију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Африци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каква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је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била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време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радње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наше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лектире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r-Latn-R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Book</a:t>
            </a:r>
            <a:r>
              <a:rPr lang="sr-Latn-R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creator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служио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нам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је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направимо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мултимедијалну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књигу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занимљивостима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оних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делова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Африке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који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помињу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лектири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r-Latn-R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Mentimetar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утврђивање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знања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проверу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процене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часа</a:t>
            </a:r>
            <a:r>
              <a:rPr lang="sr-Cyrl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мобилним телефонима. </a:t>
            </a:r>
            <a:r>
              <a:rPr lang="sr-Latn-R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Linoit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издвајање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најбитнијих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особина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главних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ликова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r-Latn-R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Thinglink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уцртавање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биљака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животиња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нему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карту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Африке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r-Latn-R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Аirpano</a:t>
            </a:r>
            <a:r>
              <a:rPr lang="sr-Latn-R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смо користили да убацимо снимке афричких предела.  </a:t>
            </a:r>
            <a:endParaRPr lang="sr-Latn-R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Задаци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које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ученици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раде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групама</a:t>
            </a:r>
            <a:endParaRPr lang="sr-Latn-R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група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sr-Cyrl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биолози : уцртавају на карту карактеристике животиња из романа и убацују слике </a:t>
            </a:r>
            <a:r>
              <a:rPr lang="sr-Latn-RS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https://www.thinglink.com/scene/1319967773920591873</a:t>
            </a:r>
            <a:endParaRPr lang="sr-Latn-R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група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sr-Cyrl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географи/ </a:t>
            </a:r>
            <a:r>
              <a:rPr lang="sr-Cyrl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туризмолози</a:t>
            </a:r>
            <a:r>
              <a:rPr lang="sr-Cyrl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издвајају најзанимљивија места из романа и праве књигу, убацују мултимедијалне  садржаје у њу           </a:t>
            </a:r>
            <a:r>
              <a:rPr lang="sr-Latn-RS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https://www.thinglink.com/scene/1319967396680695809</a:t>
            </a:r>
            <a:endParaRPr lang="sr-Latn-R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sr-Latn-R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група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sr-Cyrl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лингвисти праве мали речник књижевних термина који су им непознати, што представља стилску вежбу  јер траже речи у речнику, повезују  српски језик и науку о речима са књижевношћу.</a:t>
            </a:r>
            <a:endParaRPr lang="sr-Latn-R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r-Cyrl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sr-Latn-RS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https://read.bookcreator.com/library/-M7NIMtZySS4QuBbeYCx/book/C1PCDFI3QDeRn9v_phlGTg</a:t>
            </a:r>
            <a:endParaRPr lang="sr-Cyrl-RS" u="sng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r-Latn-RS" dirty="0" err="1"/>
              <a:t>Коришћење</a:t>
            </a:r>
            <a:r>
              <a:rPr lang="sr-Latn-RS" dirty="0"/>
              <a:t> ИКТ-а</a:t>
            </a:r>
          </a:p>
          <a:p>
            <a:r>
              <a:rPr lang="sr-Latn-RS" dirty="0" err="1"/>
              <a:t>Ученици</a:t>
            </a:r>
            <a:r>
              <a:rPr lang="sr-Latn-RS" dirty="0"/>
              <a:t> </a:t>
            </a:r>
            <a:r>
              <a:rPr lang="sr-Cyrl-RS" dirty="0"/>
              <a:t>од раније </a:t>
            </a:r>
            <a:r>
              <a:rPr lang="sr-Latn-RS" dirty="0" err="1"/>
              <a:t>имају</a:t>
            </a:r>
            <a:r>
              <a:rPr lang="sr-Latn-RS" dirty="0"/>
              <a:t> </a:t>
            </a:r>
            <a:r>
              <a:rPr lang="sr-Latn-RS" dirty="0" err="1"/>
              <a:t>искуства</a:t>
            </a:r>
            <a:r>
              <a:rPr lang="sr-Latn-RS" dirty="0"/>
              <a:t> у </a:t>
            </a:r>
            <a:r>
              <a:rPr lang="sr-Latn-RS" dirty="0" err="1"/>
              <a:t>изради</a:t>
            </a:r>
            <a:r>
              <a:rPr lang="sr-Latn-RS" dirty="0"/>
              <a:t>  </a:t>
            </a:r>
            <a:r>
              <a:rPr lang="sr-Cyrl-RS" dirty="0"/>
              <a:t>текста у програму </a:t>
            </a:r>
            <a:r>
              <a:rPr lang="sr-Latn-RS" dirty="0"/>
              <a:t>Word</a:t>
            </a:r>
            <a:r>
              <a:rPr lang="sr-Cyrl-RS" dirty="0"/>
              <a:t> и </a:t>
            </a:r>
            <a:r>
              <a:rPr lang="sr-Latn-RS" dirty="0" err="1"/>
              <a:t>презентациј</a:t>
            </a:r>
            <a:r>
              <a:rPr lang="sr-Cyrl-RS" dirty="0"/>
              <a:t>а</a:t>
            </a:r>
            <a:r>
              <a:rPr lang="sr-Latn-RS" dirty="0"/>
              <a:t> (</a:t>
            </a:r>
            <a:r>
              <a:rPr lang="sr-Latn-RS" dirty="0" err="1"/>
              <a:t>Power</a:t>
            </a:r>
            <a:r>
              <a:rPr lang="sr-Latn-RS" dirty="0"/>
              <a:t> </a:t>
            </a:r>
            <a:r>
              <a:rPr lang="sr-Latn-RS" dirty="0" err="1"/>
              <a:t>point</a:t>
            </a:r>
            <a:r>
              <a:rPr lang="sr-Latn-RS" dirty="0"/>
              <a:t>)</a:t>
            </a:r>
            <a:r>
              <a:rPr lang="sr-Cyrl-RS" dirty="0"/>
              <a:t>; </a:t>
            </a:r>
            <a:r>
              <a:rPr lang="sr-Cyrl-RS" dirty="0" err="1"/>
              <a:t>Едмодо</a:t>
            </a:r>
            <a:r>
              <a:rPr lang="sr-Cyrl-RS" dirty="0"/>
              <a:t> платформу користе од 5. разреда у настави Информатике и рачунарства, а од марта 2020. настава се одвија преко ове платформе и преко платформе </a:t>
            </a:r>
            <a:r>
              <a:rPr lang="sr-Cyrl-RS" dirty="0" err="1"/>
              <a:t>Зум</a:t>
            </a:r>
            <a:r>
              <a:rPr lang="sr-Cyrl-RS" dirty="0"/>
              <a:t> . Презентацију у алату</a:t>
            </a:r>
            <a:r>
              <a:rPr lang="sr-Latn-RS" dirty="0"/>
              <a:t> </a:t>
            </a:r>
            <a:r>
              <a:rPr lang="sr-Latn-RS" dirty="0" err="1"/>
              <a:t>Prezi</a:t>
            </a:r>
            <a:r>
              <a:rPr lang="sr-Latn-RS" dirty="0"/>
              <a:t> </a:t>
            </a:r>
            <a:r>
              <a:rPr lang="sr-Cyrl-RS" dirty="0"/>
              <a:t>наставник направио користећи текстове које су му ученици слали у програму </a:t>
            </a:r>
            <a:r>
              <a:rPr lang="sr-Latn-RS" dirty="0"/>
              <a:t>Word, </a:t>
            </a:r>
            <a:r>
              <a:rPr lang="sr-Cyrl-RS" dirty="0"/>
              <a:t>преко платформе </a:t>
            </a:r>
            <a:r>
              <a:rPr lang="sr-Cyrl-RS" dirty="0" err="1"/>
              <a:t>Едмодо</a:t>
            </a:r>
            <a:r>
              <a:rPr lang="sr-Cyrl-RS" dirty="0"/>
              <a:t>.  </a:t>
            </a:r>
            <a:endParaRPr lang="sr-Latn-RS" dirty="0"/>
          </a:p>
          <a:p>
            <a:endParaRPr lang="sr-Latn-RS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r-Cyrl-RS" u="sng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r-Latn-R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617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C4AD4F-4672-4F67-B368-3690D8625959}"/>
              </a:ext>
            </a:extLst>
          </p:cNvPr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endParaRPr lang="sr-Latn-R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B42B5D-DF9B-4AFF-A0FB-A7905EB6C604}"/>
              </a:ext>
            </a:extLst>
          </p:cNvPr>
          <p:cNvSpPr/>
          <p:nvPr/>
        </p:nvSpPr>
        <p:spPr>
          <a:xfrm>
            <a:off x="325581" y="401781"/>
            <a:ext cx="11540837" cy="7155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Међупредметнa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корелацијa</a:t>
            </a:r>
            <a:endParaRPr lang="sr-Latn-R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Кроз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обраду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успостављена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је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међупредметна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корелација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Вертикална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корелација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је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успостављена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наставом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српског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језика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кроз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подсећање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прошлогодишњу лектиру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Хоризонтална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корелација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је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успостављена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наставом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еографије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sr-Cyrl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континент Африка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sr-Cyrl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биологије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sr-Cyrl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животиње и биљке )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sr-Cyrl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нформатике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рачунарства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израда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текстова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дигиталној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коришћење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онлајн алата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sr-Latn-R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Међупредметне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компетенције</a:t>
            </a:r>
            <a:endParaRPr lang="sr-Latn-R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Ученици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добили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задатке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који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омогућили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дубљи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доживљај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књижевног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дела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повезивање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садржајем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других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наставних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предмета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али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стварним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животом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Рад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задацима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омогућио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је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ученици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развијају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међупредметне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компетенције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sr-Latn-R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Рад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подацима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информацијама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Дигитална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компетенција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Ученици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користили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различите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изворе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информација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користили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информационе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технологије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обраду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података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презентацију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обликовали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одређене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информације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користећи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ефикасан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начин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могућности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ИКТ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средства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sr-Latn-R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Комуникација</a:t>
            </a:r>
            <a:r>
              <a:rPr lang="sr-Cyrl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 с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арадња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Ученици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сарађивали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међусобно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наставником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показали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умеју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изразе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усмено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писано</a:t>
            </a:r>
            <a:r>
              <a:rPr lang="sr-Cyrl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активно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учествовали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раду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групе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процењивали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свој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рад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рад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чланова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групе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представили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резултате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рада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sr-Latn-R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Предузимљивост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предузетничка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компетенција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Ученици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усмеравани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развој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нових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вештина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њихову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примену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практичном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раду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своје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идеје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ученици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претварали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sr-Latn-R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активности</a:t>
            </a: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sr-Latn-R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r-Latn-R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r-Latn-R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r-Latn-R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910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74F38-1352-4A34-9D6C-87F405D54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37" y="365125"/>
            <a:ext cx="11346872" cy="2461202"/>
          </a:xfrm>
        </p:spPr>
        <p:txBody>
          <a:bodyPr>
            <a:noAutofit/>
          </a:bodyPr>
          <a:lstStyle/>
          <a:p>
            <a:pPr algn="ctr"/>
            <a:r>
              <a:rPr lang="sr-Cyrl-RS" sz="3600" dirty="0"/>
              <a:t>Користили смо </a:t>
            </a:r>
            <a:r>
              <a:rPr lang="en-US" sz="3600" b="1" dirty="0" err="1"/>
              <a:t>Adobi</a:t>
            </a:r>
            <a:r>
              <a:rPr lang="en-US" sz="3600" b="1" dirty="0"/>
              <a:t> Spark </a:t>
            </a:r>
            <a:r>
              <a:rPr lang="sr-Cyrl-RS" sz="3600" dirty="0"/>
              <a:t>како бисмо направили видео са музиком у позадини</a:t>
            </a:r>
            <a:r>
              <a:rPr lang="en-US" sz="3600" dirty="0"/>
              <a:t> </a:t>
            </a:r>
            <a:r>
              <a:rPr lang="sr-Cyrl-RS" sz="3600" dirty="0"/>
              <a:t>за уводни део часа. Тај рад смо додали касније  у </a:t>
            </a:r>
            <a:r>
              <a:rPr lang="en-US" sz="3600" b="1" dirty="0" err="1"/>
              <a:t>Bookcreator</a:t>
            </a:r>
            <a:r>
              <a:rPr lang="en-US" sz="3600" dirty="0"/>
              <a:t> </a:t>
            </a:r>
            <a:r>
              <a:rPr lang="sr-Cyrl-RS" sz="3600" dirty="0"/>
              <a:t>и направили онлајн књигу. </a:t>
            </a:r>
            <a:endParaRPr lang="sr-Latn-RS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61C086-33E7-4639-9844-A7CC923D4F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7540"/>
            <a:ext cx="5597236" cy="35404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F4ACA6D-0E25-4B37-9B03-0E484D0D92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515" y="2563668"/>
            <a:ext cx="6229794" cy="367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405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31C2A-1147-4C32-B570-D7419ADD3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10" y="365125"/>
            <a:ext cx="11236036" cy="576983"/>
          </a:xfrm>
        </p:spPr>
        <p:txBody>
          <a:bodyPr>
            <a:normAutofit fontScale="90000"/>
          </a:bodyPr>
          <a:lstStyle/>
          <a:p>
            <a:r>
              <a:rPr lang="sr-Cyrl-RS" dirty="0"/>
              <a:t> Корице наше књиге  </a:t>
            </a:r>
            <a:r>
              <a:rPr lang="sr-Latn-RS" b="1" dirty="0">
                <a:solidFill>
                  <a:srgbClr val="FF0000"/>
                </a:solidFill>
              </a:rPr>
              <a:t>↓</a:t>
            </a:r>
            <a:r>
              <a:rPr lang="sr-Latn-RS" dirty="0"/>
              <a:t> </a:t>
            </a:r>
            <a:r>
              <a:rPr lang="sr-Cyrl-RS" dirty="0"/>
              <a:t>        Презентација у </a:t>
            </a:r>
            <a:r>
              <a:rPr lang="en-US" b="1" dirty="0" err="1"/>
              <a:t>Preziju</a:t>
            </a:r>
            <a:endParaRPr lang="sr-Latn-RS" b="1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E077C33-69E1-4320-88F4-DAC1B8F521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128" y="2435638"/>
            <a:ext cx="6359427" cy="352575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CC328F-9EB6-4CC0-8458-03CD38ADE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9" y="1108243"/>
            <a:ext cx="5444836" cy="309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62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ED1C2-68D8-4A03-AA75-BD237B82F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9" y="365125"/>
            <a:ext cx="10903527" cy="2890693"/>
          </a:xfrm>
        </p:spPr>
        <p:txBody>
          <a:bodyPr>
            <a:noAutofit/>
          </a:bodyPr>
          <a:lstStyle/>
          <a:p>
            <a:r>
              <a:rPr lang="sr-Latn-RS" sz="3800" b="1" dirty="0" err="1"/>
              <a:t>Mentimetar</a:t>
            </a:r>
            <a:r>
              <a:rPr lang="sr-Latn-RS" sz="3800" dirty="0"/>
              <a:t> </a:t>
            </a:r>
            <a:r>
              <a:rPr lang="sr-Cyrl-RS" sz="3800" dirty="0"/>
              <a:t>смо искористили у завршном делу часа за проверу разумевања дела  кроз квиз и као анонимну анкету о евалуацији часа из угла ученика. Ученицима је за ову активност био потребан мобилни телефон како би могли да гласају.</a:t>
            </a:r>
            <a:endParaRPr lang="sr-Latn-RS" sz="3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D663DE-F05E-4960-99EC-05E18C96C3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654" y="3812743"/>
            <a:ext cx="5751459" cy="3045257"/>
          </a:xfrm>
        </p:spPr>
      </p:pic>
    </p:spTree>
    <p:extLst>
      <p:ext uri="{BB962C8B-B14F-4D97-AF65-F5344CB8AC3E}">
        <p14:creationId xmlns:p14="http://schemas.microsoft.com/office/powerpoint/2010/main" val="1941050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CE573-6C67-46AA-A833-5F48ED3CB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09" y="0"/>
            <a:ext cx="11173691" cy="3735820"/>
          </a:xfrm>
        </p:spPr>
        <p:txBody>
          <a:bodyPr>
            <a:normAutofit fontScale="90000"/>
          </a:bodyPr>
          <a:lstStyle/>
          <a:p>
            <a:r>
              <a:rPr lang="sr-Cyrl-RS" b="1" dirty="0"/>
              <a:t>Т</a:t>
            </a:r>
            <a:r>
              <a:rPr lang="sr-Latn-RS" b="1" dirty="0" err="1"/>
              <a:t>hinglink</a:t>
            </a:r>
            <a:r>
              <a:rPr lang="sr-Latn-RS" b="1" dirty="0"/>
              <a:t> </a:t>
            </a:r>
            <a:r>
              <a:rPr lang="sr-Cyrl-RS" dirty="0"/>
              <a:t>смо користили како бисмо направили једну карту са карактеристикама животиња које се појављују у лектири и другу у коју смо уцртали биљке које расту у Африци.</a:t>
            </a:r>
            <a:br>
              <a:rPr lang="sr-Cyrl-RS" dirty="0"/>
            </a:br>
            <a:r>
              <a:rPr lang="sr-Cyrl-RS" dirty="0"/>
              <a:t>А </a:t>
            </a:r>
            <a:r>
              <a:rPr lang="en-US" b="1" dirty="0" err="1"/>
              <a:t>Linoit</a:t>
            </a:r>
            <a:r>
              <a:rPr lang="en-US" b="1" dirty="0"/>
              <a:t> </a:t>
            </a:r>
            <a:r>
              <a:rPr lang="sr-Cyrl-RS" dirty="0"/>
              <a:t>нам је послужио да на подлогу качимо </a:t>
            </a:r>
            <a:r>
              <a:rPr lang="sr-Cyrl-RS" dirty="0" err="1"/>
              <a:t>стикере</a:t>
            </a:r>
            <a:r>
              <a:rPr lang="sr-Cyrl-RS" dirty="0"/>
              <a:t> са омиљеним ликовима.</a:t>
            </a:r>
            <a:br>
              <a:rPr lang="sr-Cyrl-RS" dirty="0"/>
            </a:br>
            <a:endParaRPr lang="sr-Latn-R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214794-811C-4D8F-98A5-2139D89317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55" y="3325092"/>
            <a:ext cx="6158345" cy="334547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0044F9-B220-4308-9FEB-8B595DEE5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7" y="3841982"/>
            <a:ext cx="4239491" cy="272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1167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6078</TotalTime>
  <Words>1092</Words>
  <Application>Microsoft Office PowerPoint</Application>
  <PresentationFormat>Widescreen</PresentationFormat>
  <Paragraphs>44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Конкурс за избор најбољих примера наставе на даљину 2020. МАГИЈА  ЈЕ  У  РУКАМА  НАСТАВНИКА </vt:lpstr>
      <vt:lpstr>PowerPoint Presentation</vt:lpstr>
      <vt:lpstr>PowerPoint Presentation</vt:lpstr>
      <vt:lpstr>PowerPoint Presentation</vt:lpstr>
      <vt:lpstr>PowerPoint Presentation</vt:lpstr>
      <vt:lpstr>Користили смо Adobi Spark како бисмо направили видео са музиком у позадини за уводни део часа. Тај рад смо додали касније  у Bookcreator и направили онлајн књигу. </vt:lpstr>
      <vt:lpstr> Корице наше књиге  ↓         Презентација у Preziju</vt:lpstr>
      <vt:lpstr>Mentimetar смо искористили у завршном делу часа за проверу разумевања дела  кроз квиз и као анонимну анкету о евалуацији часа из угла ученика. Ученицима је за ову активност био потребан мобилни телефон како би могли да гласају.</vt:lpstr>
      <vt:lpstr>Тhinglink смо користили како бисмо направили једну карту са карактеристикама животиња које се појављују у лектири и другу у коју смо уцртали биљке које расту у Африци. А Linoit нам је послужио да на подлогу качимо стикере са омиљеним ликовима. </vt:lpstr>
      <vt:lpstr>У ходнику школе је постављена одељенска изложба макета и паноа коју су направили учесници пројекта.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Конкурс за избор најбољих примера наставе на даљину 2020. МАГИЈА  ЈЕ  У  РУКАМА  НАСТАВНИКА</dc:title>
  <dc:creator>TamaraBanjac</dc:creator>
  <cp:lastModifiedBy>TamaraBanjac</cp:lastModifiedBy>
  <cp:revision>26</cp:revision>
  <dcterms:created xsi:type="dcterms:W3CDTF">2020-05-19T08:22:32Z</dcterms:created>
  <dcterms:modified xsi:type="dcterms:W3CDTF">2020-05-23T13:40:55Z</dcterms:modified>
</cp:coreProperties>
</file>